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322" r:id="rId3"/>
    <p:sldId id="323" r:id="rId4"/>
    <p:sldId id="294" r:id="rId5"/>
    <p:sldId id="324" r:id="rId6"/>
    <p:sldId id="330" r:id="rId7"/>
    <p:sldId id="325" r:id="rId8"/>
    <p:sldId id="328" r:id="rId9"/>
    <p:sldId id="327" r:id="rId10"/>
    <p:sldId id="329" r:id="rId11"/>
    <p:sldId id="331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75068"/>
  </p:normalViewPr>
  <p:slideViewPr>
    <p:cSldViewPr snapToGrid="0" snapToObjects="1">
      <p:cViewPr>
        <p:scale>
          <a:sx n="60" d="100"/>
          <a:sy n="60" d="100"/>
        </p:scale>
        <p:origin x="3112" y="928"/>
      </p:cViewPr>
      <p:guideLst/>
    </p:cSldViewPr>
  </p:slideViewPr>
  <p:notesTextViewPr>
    <p:cViewPr>
      <p:scale>
        <a:sx n="60" d="100"/>
        <a:sy n="6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8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first is creating my </a:t>
            </a:r>
            <a:r>
              <a:rPr lang="en-US" baseline="0" dirty="0" err="1" smtClean="0"/>
              <a:t>virual</a:t>
            </a:r>
            <a:r>
              <a:rPr lang="en-US" baseline="0" dirty="0" smtClean="0"/>
              <a:t> machine droplet, the second is installing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onto it, and the third was writing a python script within it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digital ocean? Cloud server, basically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its my new computer, but I don</a:t>
            </a:r>
            <a:r>
              <a:rPr lang="mr-I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really have a desktop interface to work on it with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Installing digital ocean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8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to install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to run </a:t>
            </a:r>
            <a:r>
              <a:rPr lang="en-US" baseline="0" dirty="0" err="1" smtClean="0"/>
              <a:t>ipython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data that </a:t>
            </a:r>
            <a:r>
              <a:rPr lang="en-US" dirty="0" err="1" smtClean="0"/>
              <a:t>Rstudio</a:t>
            </a:r>
            <a:r>
              <a:rPr lang="en-US" baseline="0" dirty="0" smtClean="0"/>
              <a:t> returned to me from the Depth Chart website, I copied and pasted it into excel, and this is how it was originally formatted. As you can see, the code from </a:t>
            </a:r>
            <a:r>
              <a:rPr lang="en-US" baseline="0" dirty="0" err="1" smtClean="0"/>
              <a:t>Rstudio</a:t>
            </a:r>
            <a:r>
              <a:rPr lang="en-US" baseline="0" dirty="0" smtClean="0"/>
              <a:t> returned 36 lines of data. </a:t>
            </a:r>
          </a:p>
          <a:p>
            <a:r>
              <a:rPr lang="en-US" baseline="0" dirty="0" smtClean="0"/>
              <a:t>If you look through it, you eventually realize that the original HTML coding on the website is a little funny and it duplicates some of the data, and it also includes some extra information that </a:t>
            </a:r>
            <a:r>
              <a:rPr lang="en-US" baseline="0" dirty="0" err="1" smtClean="0"/>
              <a:t>wasnt</a:t>
            </a:r>
            <a:r>
              <a:rPr lang="en-US" baseline="0" dirty="0" smtClean="0"/>
              <a:t> useful to me, so the next step was to clean and format my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.tiff"/><Relationship Id="rId5" Type="http://schemas.openxmlformats.org/officeDocument/2006/relationships/image" Target="../media/image4.tif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159653"/>
            <a:ext cx="10800522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Sprint </a:t>
            </a:r>
            <a:r>
              <a:rPr lang="en-US" sz="6000" b="1" dirty="0" smtClean="0">
                <a:solidFill>
                  <a:srgbClr val="27515E"/>
                </a:solidFill>
              </a:rPr>
              <a:t>2</a:t>
            </a:r>
            <a:r>
              <a:rPr lang="en-US" sz="6000" b="1" dirty="0" smtClean="0">
                <a:solidFill>
                  <a:srgbClr val="27515E"/>
                </a:solidFill>
              </a:rPr>
              <a:t>: Python </a:t>
            </a:r>
            <a:r>
              <a:rPr lang="en-US" sz="6000" b="1" dirty="0" err="1" smtClean="0">
                <a:solidFill>
                  <a:srgbClr val="27515E"/>
                </a:solidFill>
              </a:rPr>
              <a:t>WebScraping</a:t>
            </a:r>
            <a:r>
              <a:rPr lang="en-US" sz="6000" b="1" dirty="0" smtClean="0">
                <a:solidFill>
                  <a:srgbClr val="27515E"/>
                </a:solidFill>
              </a:rPr>
              <a:t> on a Virtual Machine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2" y="1407652"/>
            <a:ext cx="7149549" cy="35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2617589"/>
            <a:ext cx="108005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Thoughts</a:t>
            </a:r>
            <a:r>
              <a:rPr lang="mr-IN" sz="6000" b="1" dirty="0" smtClean="0">
                <a:solidFill>
                  <a:srgbClr val="27515E"/>
                </a:solidFill>
              </a:rPr>
              <a:t>…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27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00"/>
    </mc:Choice>
    <mc:Fallback xmlns="">
      <p:transition spd="slow" advClick="0" advTm="16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074" y="1362708"/>
            <a:ext cx="3225800" cy="322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939" y="1354547"/>
            <a:ext cx="3242121" cy="32421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6081" t="16362" r="17033" b="15177"/>
          <a:stretch/>
        </p:blipFill>
        <p:spPr>
          <a:xfrm>
            <a:off x="921875" y="1354547"/>
            <a:ext cx="3046302" cy="311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426406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427" y1="22039" x2="58427" y2="22039"/>
                      </a14:backgroundRemoval>
                    </a14:imgEffect>
                    <a14:imgEffect>
                      <a14:brightnessContrast contras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28897"/>
            <a:ext cx="6533126" cy="557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17140"/>
            <a:ext cx="7149548" cy="3419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671" y="1414148"/>
            <a:ext cx="2067945" cy="38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118" y="1745549"/>
            <a:ext cx="6749143" cy="24724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203" y="1490550"/>
            <a:ext cx="6066971" cy="29824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72" y="1462493"/>
            <a:ext cx="6226629" cy="33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58" y="1630192"/>
            <a:ext cx="7271657" cy="366090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080712"/>
            <a:ext cx="7149548" cy="1888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987" y="1714142"/>
            <a:ext cx="50546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" t="12275" r="3592" b="51747"/>
          <a:stretch/>
        </p:blipFill>
        <p:spPr>
          <a:xfrm>
            <a:off x="4852296" y="1383171"/>
            <a:ext cx="5985981" cy="299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2000"/>
    </mc:Choice>
    <mc:Fallback xmlns="">
      <p:transition spd="slow" advClick="0" advTm="22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36066" y="2711843"/>
            <a:ext cx="60184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http://192.241.209.169/tree/Work</a:t>
            </a:r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07653"/>
            <a:ext cx="7149548" cy="324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4567</TotalTime>
  <Words>197</Words>
  <Application>Microsoft Macintosh PowerPoint</Application>
  <PresentationFormat>Widescreen</PresentationFormat>
  <Paragraphs>23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Olina Cavedoni</cp:lastModifiedBy>
  <cp:revision>71</cp:revision>
  <dcterms:created xsi:type="dcterms:W3CDTF">2017-10-26T06:05:04Z</dcterms:created>
  <dcterms:modified xsi:type="dcterms:W3CDTF">2017-12-07T08:02:51Z</dcterms:modified>
</cp:coreProperties>
</file>

<file path=docProps/thumbnail.jpeg>
</file>